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36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86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9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06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64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4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06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71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40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19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72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8BB1B-6F46-4852-97BA-47B97672BF0C}" type="datetimeFigureOut">
              <a:rPr lang="en-IN" smtClean="0"/>
              <a:t>20-10-2018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9EEB-C665-4B38-B9F1-F581FD8CB1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87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41" name="Picture 17" descr="Screenshot (85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9109" r="3050" b="7030"/>
          <a:stretch>
            <a:fillRect/>
          </a:stretch>
        </p:blipFill>
        <p:spPr bwMode="auto">
          <a:xfrm>
            <a:off x="350320" y="1304415"/>
            <a:ext cx="11491360" cy="52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738913" y="288752"/>
            <a:ext cx="203292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Registratio</a:t>
            </a:r>
            <a:r>
              <a:rPr lang="en-US" altLang="en-US" sz="24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0"/>
          <p:cNvSpPr>
            <a:spLocks noChangeArrowheads="1"/>
          </p:cNvSpPr>
          <p:nvPr/>
        </p:nvSpPr>
        <p:spPr bwMode="auto">
          <a:xfrm>
            <a:off x="0" y="5426646"/>
            <a:ext cx="255198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1"/>
          <p:cNvSpPr>
            <a:spLocks noChangeArrowheads="1"/>
          </p:cNvSpPr>
          <p:nvPr/>
        </p:nvSpPr>
        <p:spPr bwMode="auto">
          <a:xfrm>
            <a:off x="953037" y="5103481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-914400" y="12275592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0" y="15304071"/>
            <a:ext cx="255198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0" y="181070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0" y="20945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554182" y="2366078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0" y="2606108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0" y="3139508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0" y="332810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3598613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3"/>
          <p:cNvSpPr>
            <a:spLocks noChangeArrowheads="1"/>
          </p:cNvSpPr>
          <p:nvPr/>
        </p:nvSpPr>
        <p:spPr bwMode="auto">
          <a:xfrm>
            <a:off x="0" y="38662660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34"/>
          <p:cNvSpPr>
            <a:spLocks noChangeArrowheads="1"/>
          </p:cNvSpPr>
          <p:nvPr/>
        </p:nvSpPr>
        <p:spPr bwMode="auto">
          <a:xfrm>
            <a:off x="0" y="4137728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0" y="449199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970" y="231441"/>
            <a:ext cx="10515600" cy="446244"/>
          </a:xfrm>
        </p:spPr>
        <p:txBody>
          <a:bodyPr>
            <a:no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search another user who is registered in warehouse  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8" descr="Screenshot%20(86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7" r="2496" b="5127"/>
          <a:stretch>
            <a:fillRect/>
          </a:stretch>
        </p:blipFill>
        <p:spPr bwMode="auto">
          <a:xfrm>
            <a:off x="321970" y="1068946"/>
            <a:ext cx="11519667" cy="54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843" y="275645"/>
            <a:ext cx="10515600" cy="819730"/>
          </a:xfrm>
        </p:spPr>
        <p:txBody>
          <a:bodyPr>
            <a:normAutofit/>
          </a:bodyPr>
          <a:lstStyle/>
          <a:p>
            <a:pPr marL="571500" lvl="0" indent="-5715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send friend request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7" descr="Screenshot%20(86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9624" r="2773" b="5186"/>
          <a:stretch>
            <a:fillRect/>
          </a:stretch>
        </p:blipFill>
        <p:spPr bwMode="auto">
          <a:xfrm>
            <a:off x="373487" y="1184855"/>
            <a:ext cx="10980313" cy="546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13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49" y="365125"/>
            <a:ext cx="10515600" cy="799684"/>
          </a:xfrm>
        </p:spPr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 in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qwe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see two option accept request or delete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6" descr="Screenshot%20(86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7" r="4024" b="9387"/>
          <a:stretch>
            <a:fillRect/>
          </a:stretch>
        </p:blipFill>
        <p:spPr bwMode="auto">
          <a:xfrm>
            <a:off x="399245" y="1388035"/>
            <a:ext cx="11165983" cy="501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4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Hello user is capable to share file to their friend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5" descr="Screenshot%20(86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r="35414" b="31618"/>
          <a:stretch>
            <a:fillRect/>
          </a:stretch>
        </p:blipFill>
        <p:spPr bwMode="auto">
          <a:xfrm>
            <a:off x="1421504" y="2147597"/>
            <a:ext cx="9139171" cy="387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20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54" y="326490"/>
            <a:ext cx="10515600" cy="742458"/>
          </a:xfrm>
        </p:spPr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then check </a:t>
            </a: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qwe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 account, </a:t>
            </a: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qwe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get notification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4" descr="Screenshot (86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9268" r="2917" b="6674"/>
          <a:stretch>
            <a:fillRect/>
          </a:stretch>
        </p:blipFill>
        <p:spPr bwMode="auto">
          <a:xfrm>
            <a:off x="438954" y="1364239"/>
            <a:ext cx="11190669" cy="5274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2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314325"/>
            <a:ext cx="10515600" cy="803275"/>
          </a:xfrm>
        </p:spPr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download their files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 descr="Screenshot%20(86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" t="8891" r="3050" b="7907"/>
          <a:stretch>
            <a:fillRect/>
          </a:stretch>
        </p:blipFill>
        <p:spPr bwMode="auto">
          <a:xfrm>
            <a:off x="203200" y="1346201"/>
            <a:ext cx="111506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18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65125"/>
            <a:ext cx="10515600" cy="833438"/>
          </a:xfrm>
        </p:spPr>
        <p:txBody>
          <a:bodyPr>
            <a:normAutofit/>
          </a:bodyPr>
          <a:lstStyle/>
          <a:p>
            <a:pPr marL="571500" lvl="0" indent="-5715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4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delete file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2" descr="Screenshot%20(86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1" r="2628" b="6665"/>
          <a:stretch>
            <a:fillRect/>
          </a:stretch>
        </p:blipFill>
        <p:spPr bwMode="auto">
          <a:xfrm>
            <a:off x="114300" y="1587500"/>
            <a:ext cx="10909300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54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46" y="365125"/>
            <a:ext cx="10515600" cy="1057786"/>
          </a:xfrm>
        </p:spPr>
        <p:txBody>
          <a:bodyPr>
            <a:normAutofit/>
          </a:bodyPr>
          <a:lstStyle/>
          <a:p>
            <a:pPr marL="457200" lvl="0" indent="-4572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see their friend list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" descr="Screenshot%20(86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46" y="1690688"/>
            <a:ext cx="10909753" cy="488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076" y="146185"/>
            <a:ext cx="10515600" cy="562154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6" descr="Screenshot%20(85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" t="11095" r="2773" b="5934"/>
          <a:stretch>
            <a:fillRect/>
          </a:stretch>
        </p:blipFill>
        <p:spPr bwMode="auto">
          <a:xfrm>
            <a:off x="218941" y="708338"/>
            <a:ext cx="11719774" cy="61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3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424" y="262094"/>
            <a:ext cx="10515600" cy="83261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login:</a:t>
            </a:r>
            <a:endParaRPr lang="en-IN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5" descr="Screenshot%20(85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0" r="2496" b="5606"/>
          <a:stretch>
            <a:fillRect/>
          </a:stretch>
        </p:blipFill>
        <p:spPr bwMode="auto">
          <a:xfrm>
            <a:off x="167424" y="1094704"/>
            <a:ext cx="11372046" cy="558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50" y="313610"/>
            <a:ext cx="10515600" cy="690943"/>
          </a:xfrm>
        </p:spPr>
        <p:txBody>
          <a:bodyPr>
            <a:normAutofit/>
          </a:bodyPr>
          <a:lstStyle/>
          <a:p>
            <a:pPr marL="571500" lvl="0" indent="-5715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upload data: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4" descr="Screenshot%20(85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" t="9285" r="2776" b="3522"/>
          <a:stretch>
            <a:fillRect/>
          </a:stretch>
        </p:blipFill>
        <p:spPr bwMode="auto">
          <a:xfrm>
            <a:off x="269650" y="1177769"/>
            <a:ext cx="10839450" cy="535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06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>
            <a:normAutofit/>
          </a:bodyPr>
          <a:lstStyle/>
          <a:p>
            <a:pPr marL="571500" lvl="0" indent="-5715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After upload user see their data: 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3" descr="Screenshot%20(85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4" r="2773" b="5760"/>
          <a:stretch>
            <a:fillRect/>
          </a:stretch>
        </p:blipFill>
        <p:spPr bwMode="auto">
          <a:xfrm>
            <a:off x="461239" y="1642056"/>
            <a:ext cx="11730761" cy="52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09" y="365125"/>
            <a:ext cx="10515600" cy="693872"/>
          </a:xfrm>
        </p:spPr>
        <p:txBody>
          <a:bodyPr>
            <a:normAutofit/>
          </a:bodyPr>
          <a:lstStyle/>
          <a:p>
            <a:pPr marL="571500" lvl="0" indent="-571500" eaLnBrk="0" fontAlgn="base" hangingPunct="0">
              <a:lnSpc>
                <a:spcPct val="100000"/>
              </a:lnSpc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can set theme and profile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2" descr="Screenshot%20(85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" t="8638" r="2219" b="5443"/>
          <a:stretch>
            <a:fillRect/>
          </a:stretch>
        </p:blipFill>
        <p:spPr bwMode="auto">
          <a:xfrm>
            <a:off x="437881" y="1326524"/>
            <a:ext cx="11269015" cy="511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82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56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Upload image to set as theme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1" descr="Screenshot%20(85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10109" r="2917" b="6071"/>
          <a:stretch>
            <a:fillRect/>
          </a:stretch>
        </p:blipFill>
        <p:spPr bwMode="auto">
          <a:xfrm>
            <a:off x="489397" y="1442434"/>
            <a:ext cx="11230378" cy="49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10" descr="Screenshot%20(85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7" r="134" b="6172"/>
          <a:stretch>
            <a:fillRect/>
          </a:stretch>
        </p:blipFill>
        <p:spPr bwMode="auto">
          <a:xfrm>
            <a:off x="489397" y="476518"/>
            <a:ext cx="11336976" cy="570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5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9" descr="Screenshot%20(85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" t="9624" r="2229" b="5423"/>
          <a:stretch>
            <a:fillRect/>
          </a:stretch>
        </p:blipFill>
        <p:spPr bwMode="auto">
          <a:xfrm>
            <a:off x="347731" y="152533"/>
            <a:ext cx="11216528" cy="611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0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86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Login</vt:lpstr>
      <vt:lpstr>After login:</vt:lpstr>
      <vt:lpstr>User upload data:</vt:lpstr>
      <vt:lpstr>After upload user see their data: </vt:lpstr>
      <vt:lpstr>User can set theme and profile</vt:lpstr>
      <vt:lpstr>Upload image to set as theme</vt:lpstr>
      <vt:lpstr>PowerPoint Presentation</vt:lpstr>
      <vt:lpstr>PowerPoint Presentation</vt:lpstr>
      <vt:lpstr>User search another user who is registered in warehouse   </vt:lpstr>
      <vt:lpstr>And send friend request</vt:lpstr>
      <vt:lpstr>After log in qwe see two option accept request or delete</vt:lpstr>
      <vt:lpstr>Here Hello user is capable to share file to their friend </vt:lpstr>
      <vt:lpstr>And then check qwe user account, qwe get notification</vt:lpstr>
      <vt:lpstr>User download their files </vt:lpstr>
      <vt:lpstr>User delete file </vt:lpstr>
      <vt:lpstr>User see their friend list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2018-10-20T05:32:03Z</dcterms:created>
  <dcterms:modified xsi:type="dcterms:W3CDTF">2018-10-20T05:58:12Z</dcterms:modified>
</cp:coreProperties>
</file>